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>
        <p:scale>
          <a:sx n="133" d="100"/>
          <a:sy n="133" d="100"/>
        </p:scale>
        <p:origin x="568" y="-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215953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9564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ko-KR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ko-KR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ko-KR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657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0215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22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97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513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180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383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641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Agent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2015305026 </a:t>
            </a:r>
            <a:r>
              <a:rPr lang="ko-KR" altLang="en-US" dirty="0" smtClean="0"/>
              <a:t>남정우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792" y="2815701"/>
            <a:ext cx="1104900" cy="812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76149" y="2815701"/>
            <a:ext cx="600635" cy="812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428" y="3164951"/>
            <a:ext cx="292100" cy="11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terrain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81" y="1600276"/>
            <a:ext cx="8740238" cy="5257648"/>
          </a:xfrm>
        </p:spPr>
      </p:pic>
    </p:spTree>
    <p:extLst>
      <p:ext uri="{BB962C8B-B14F-4D97-AF65-F5344CB8AC3E}">
        <p14:creationId xmlns:p14="http://schemas.microsoft.com/office/powerpoint/2010/main" val="193747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41" y="1410887"/>
            <a:ext cx="3997038" cy="313061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54" y="2976196"/>
            <a:ext cx="8874492" cy="381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4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bitmaps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28" y="4568294"/>
            <a:ext cx="2597833" cy="177746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171" y="2417012"/>
            <a:ext cx="2597833" cy="17774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913" y="2417012"/>
            <a:ext cx="1421972" cy="17227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34" y="2451460"/>
            <a:ext cx="1421972" cy="17227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5684" y="4590074"/>
            <a:ext cx="1996230" cy="114851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378" y="3460282"/>
            <a:ext cx="209650" cy="8203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696" y="4640062"/>
            <a:ext cx="902406" cy="60160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378" y="4640062"/>
            <a:ext cx="765677" cy="149489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696" y="5434238"/>
            <a:ext cx="1285245" cy="91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0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47157"/>
            <a:ext cx="6949440" cy="4963886"/>
          </a:xfrm>
        </p:spPr>
      </p:pic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234</TotalTime>
  <Words>6</Words>
  <Application>Microsoft Macintosh PowerPoint</Application>
  <PresentationFormat>On-screen Show (4:3)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맑은 고딕</vt:lpstr>
      <vt:lpstr>Century Gothic</vt:lpstr>
      <vt:lpstr>Arial</vt:lpstr>
      <vt:lpstr>Vapor Trail</vt:lpstr>
      <vt:lpstr>Agent</vt:lpstr>
      <vt:lpstr>terrain</vt:lpstr>
      <vt:lpstr>Region</vt:lpstr>
      <vt:lpstr>bitmaps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</cp:revision>
  <dcterms:created xsi:type="dcterms:W3CDTF">2016-11-30T10:07:16Z</dcterms:created>
  <dcterms:modified xsi:type="dcterms:W3CDTF">2016-11-30T14:01:48Z</dcterms:modified>
</cp:coreProperties>
</file>

<file path=docProps/thumbnail.jpeg>
</file>